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0.45977011494252867</c:v>
                </c:pt>
                <c:pt idx="1">
                  <c:v>0.54022988505747127</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0.80967741935483872</c:v>
                </c:pt>
                <c:pt idx="1">
                  <c:v>0.1903225806451613</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5.1724137931034482E-2</c:v>
                </c:pt>
                <c:pt idx="1">
                  <c:v>0.1149425287356322</c:v>
                </c:pt>
                <c:pt idx="2">
                  <c:v>0.23563218390804599</c:v>
                </c:pt>
                <c:pt idx="3">
                  <c:v>0.5977011494252874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0.63505747126436785</c:v>
                </c:pt>
                <c:pt idx="1">
                  <c:v>5.1724137931034482E-2</c:v>
                </c:pt>
                <c:pt idx="2">
                  <c:v>8.9080459770114959E-2</c:v>
                </c:pt>
                <c:pt idx="3">
                  <c:v>0.12931034482758619</c:v>
                </c:pt>
                <c:pt idx="4">
                  <c:v>8.6206896551724137E-3</c:v>
                </c:pt>
                <c:pt idx="5">
                  <c:v>8.6206896551724144E-2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0.17109144542772861</c:v>
                </c:pt>
                <c:pt idx="1">
                  <c:v>1.474926253687316E-2</c:v>
                </c:pt>
                <c:pt idx="2">
                  <c:v>0.65486725663716816</c:v>
                </c:pt>
                <c:pt idx="3">
                  <c:v>5.6047197640117993E-2</c:v>
                </c:pt>
                <c:pt idx="4">
                  <c:v>2.9498525073746308E-3</c:v>
                </c:pt>
                <c:pt idx="5">
                  <c:v>4.71976401179941E-2</c:v>
                </c:pt>
                <c:pt idx="6">
                  <c:v>0</c:v>
                </c:pt>
                <c:pt idx="7">
                  <c:v>1.179941002949852E-2</c:v>
                </c:pt>
                <c:pt idx="8">
                  <c:v>4.1297935103244837E-2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24</c:v>
                </c:pt>
                <c:pt idx="4" formatCode="0">
                  <c:v>8</c:v>
                </c:pt>
                <c:pt idx="5" formatCode="0">
                  <c:v>13</c:v>
                </c:pt>
                <c:pt idx="6" formatCode="0">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5.1597395478404984</c:v>
                </c:pt>
                <c:pt idx="1">
                  <c:v>5.608766843582278</c:v>
                </c:pt>
                <c:pt idx="2">
                  <c:v>6.748201531277326</c:v>
                </c:pt>
                <c:pt idx="3" formatCode="General">
                  <c:v>6.6680529055590494</c:v>
                </c:pt>
                <c:pt idx="4">
                  <c:v>5.2997571600946598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6.4655850303107192</c:v>
                </c:pt>
                <c:pt idx="1">
                  <c:v>6.8350548756956853</c:v>
                </c:pt>
                <c:pt idx="2">
                  <c:v>7.9512256923204401</c:v>
                </c:pt>
                <c:pt idx="3" formatCode="General">
                  <c:v>7.8074284812697616</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8.158120122942508</c:v>
                </c:pt>
                <c:pt idx="1">
                  <c:v>7.0178328625929138</c:v>
                </c:pt>
                <c:pt idx="2">
                  <c:v>4.5221465510687269</c:v>
                </c:pt>
                <c:pt idx="3">
                  <c:v>7.6015795331003808</c:v>
                </c:pt>
                <c:pt idx="4">
                  <c:v>3.779757767917729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7.8721651381573796</c:v>
                </c:pt>
                <c:pt idx="1">
                  <c:v>6.9467437999047208</c:v>
                </c:pt>
                <c:pt idx="2">
                  <c:v>4.503883593177469</c:v>
                </c:pt>
                <c:pt idx="3">
                  <c:v>7.6374498808406006</c:v>
                </c:pt>
                <c:pt idx="4">
                  <c:v>3.896451143097206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6.7427264130918578</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0.24633670469744651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0.16725494477161895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1.7461178022645178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0.16725494477161895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0.59992621999847184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0.7639340941392696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5.608766843582278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0.43571738666314186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0.13362359488540942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1.3950112993704948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0.13362359488541031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0.47929403995602549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0.27059671306969335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7.6015795331003808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0.35716412928430508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0.1926805884841265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2.0115579013962162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0.19268058848412739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0.69112537912827143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0.55666654866711873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7.0178328625929138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7.1677097949727022</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0.19666761209545269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0.13246927418162224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1.3829603556261487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0.1324692741816218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0.47515361076013551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1.5319652122771945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3.779757767917729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1.0033366299524005E-2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0.24536850870868321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6.8406905723957578E-2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0.71415835295950103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6.8406905723957578E-2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0.1152824339618892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8.8537473459999774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1.9457433936833191E-2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0.31420043858307434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8.7596733149226225E-2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0.91449741818356145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8.7596733149226225E-2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0.31420043858307345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0.32198048268398871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8.051576462958451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0.17180492393995372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0.1098137079952215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1.1464394713409538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0.10981370799522061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0.39389043374201549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0.18223474281552399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8.2339609763661912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0.33595068079618873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0.14592503759289244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1.5234366092135172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0.14592503759289244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0.5234180449838286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1.6289420946507196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5.9351320409206583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5.9863093496815623E-2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0.27644222842777211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7.7070026458166296E-2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0.80460009958664003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7.7070026458166296E-2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0.27644222842777211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0.20626924428519544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8.1520841756732061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7.3596732315956173</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0.11521553073312418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7.1788047352402629E-2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0.74945699000409149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7.1788047352402629E-2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0.11651267354094585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9.0090455320646381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0.45722366581687801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0.17797347180647716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1.8580176979308405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0.17797347180647716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0.63837246992402541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0.54752666585714849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5.1597395478404984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0.34915105549568271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0.14228880342882899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1.4854748424284265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0.1422888034288281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0.47677119270120549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7.374087704364376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0.17938732337072594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0.11307460218989807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1.1804827423031305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0.11307460218989718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0.40558692457341117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9.6583166838387413E-2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7.6167565499812122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0.10399568049746044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0.41949712486399005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0.11695266203093801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1.2209691347140321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0.11695266203093801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0.41949712486398916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0.24056435802806497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7.6387368237273661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0.22954168127054508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7.289792517462601E-2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0.76104395639463718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7.289792517462601E-2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0.26147733183889166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0.1925603223221497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8.2133920302515708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6.8280290479483696E-2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6.5645314921223274E-2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0.68532773829631921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6.5645314921223274E-2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0.23546296759760565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9.171675136845181E-2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8.7356632351871131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1.3553562178724832E-2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0.26346765410203865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7.3452812140894608E-2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0.76683689729315674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7.3452812140894608E-2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0.26346765410203865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0.10213632653556459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8.3476069292916506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7.9867460797904926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0.29156846246481471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0.10388781382385037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1.0845739801825509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0.10388781382385126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0.37263486312079053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0.63497395524490052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7.1819636003007794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9.1277043596218022E-2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0.29260150913107985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8.1575113102966057E-2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0.8516325625250083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8.1575113102966057E-2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0.29260150913107985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8.3788090900421608E-2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7.991130410559518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2.5359678266237751E-2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0.22367298494769372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6.2358355906539487E-2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0.65101235432551618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6.2358355906539487E-2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0.22367298494769372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0.14408302732965161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8.5696171334516684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0.1856880236620162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8.1527193560397393E-2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0.85113228932547358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8.1527193560397393E-2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0.29242962667894723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9.7473254350290972E-2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8.2042731748500071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0.16408199070458629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0.35671863284207639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9.9450487820253564E-2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1.0382489286875911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9.9450487820254452E-2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0.35671863284207639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0.45960513251253943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6.6680529055590494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0.11530301074609284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7.0105132108480461E-2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0.73188759454541596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7.0105132108480461E-2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0.25145987143019255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0.21386329635521406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8.3378661934792184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0.20688598202065656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0.29212321281198683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8.1441767665198839E-2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0.8502404551463254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8.1441767665199727E-2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0.29212321281198594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0.4561453896596781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6.7915651031983746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0.15458803125918763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9.7516096630664073E-2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1.0180541601723876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9.7516096630664961E-2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0.34978017134574557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0.17387166474818017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7.1866624386305178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0.25132826733574731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7.2003829936361896E-2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0.75170972944796688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7.2003829936361896E-2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0.25827030452294508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0.44094108637798968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7.7809262748908417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2.4048386216946938E-2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0.23529722272684062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6.5599106490450865E-2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0.68484532886024496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6.5599106490450865E-2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0.23529722272684062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0.34548224248958448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8.4357365461941711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5.0895030428844024E-2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5.4312137200774657E-2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0.56701097701357028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5.4312137200774657E-2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0.1021836207318696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9.1336506442784167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7.2153901393206246</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0.48989859109679834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0.14570439680908454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1.5211331508551451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0.14570439680908365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0.39244330041136344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7.8366894480692881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0.16816130044641664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2.5962388918541661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0.24868527879839597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0.1738744752186161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7.2425308916577373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0.39071470597885138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0.20744435551033646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2.1656895264321845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0.20744435551033469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0.25404359076947891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7.1801576313868418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0.26172441047040707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0.65018828741603052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0.18126763338198248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1.8924082756107943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0.1812676333819816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0.39967954388815841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7.4934507026410282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1.2964735145086665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0.46197149368826196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0.128794198498424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1.344593088913264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0.128794198498424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0.46197149368826196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0.31479264104273064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8.158120122942508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0.49002285096107645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0.20451990337160275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2.135158662616556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0.20451990337160186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0.73359177937439934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0.37909331383585076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5.381392039226351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0.14349799742897407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9.5816728971004572E-2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1.0003130038366184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9.5816728971004572E-2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0.34368471498815278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0.4898635167737293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6.4220146559493108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0.85155120789891647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0.49921039871083472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0.13917612680107716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1.4529789417551653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0.13917612680107716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0.49921039871083295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5.7662183785080146E-2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7.6586077227862948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0.11611147375486741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0.37816419541326063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0.10542935032679512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1.1006674017211893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0.10542935032679512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0.37816419541326063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0.40148665613298018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5.304079612665241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6.5699821613153908E-2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9.4055982194067411E-2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0.98193105825834515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9.4055982194067411E-2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0.3373690980734807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0.49877917792338877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6.3416153873514904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9.4063391774865224E-2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0.12110302985854782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1.2642983837214836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0.12110302985854915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0.43438406579014099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0.62642594750276714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4.5221465510687269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0.44471973611178939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0.14120254798943854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1.4741344903502442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0.14120254798943943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0.50647896231185818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0.59397217215352605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5.2997571600946598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0.15361176132343957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0.17740353724179592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4.9458779820863441E-2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0.51634261720280605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4.9458779820863441E-2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0.17740353724179592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9.5465409305194981E-2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8.4644801034932318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0.21931243196231254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0.12413032290282988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1.295902891944003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0.12413032290283077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0.44524265341135205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0.39142645785051933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7.63452498357805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1.6788128849132606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0.419729757629554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0.11701751830669238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1.2216462249958049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0.11701751830669238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0.419729757629554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0.28338963222176883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5.9044385468592546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0.5682508277241638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0.50294876234631847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0.14021835463267784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1.4638596518786073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0.14021835463267784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0.38385837431126113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6.748201531277326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0.22958267094962448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0.14334613060801615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1.4965131875901587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0.14334613060801615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0.51416777186767426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0.83583353579203745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6.9369706120101791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0.12218603111671378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0.37894315738241691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0.10564651909986544</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1.1029346127819659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0.10564651909986633</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0.37894315738241691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0.83645437557050872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5.9027440446120014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8.3905664478729349</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0.20903543699700933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7.1159182113712305E-2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0.74289172647778656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7.1159182113712305E-2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0.25524063998199864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5.5834347832972142E-2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8.3905664478729349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4.7361406174136533E-2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0.25486507848929207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7.1054478377440944E-2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0.74179863438345706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7.1054478377440944E-2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0.21972659720768561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8.3895937747471976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7.5909960239041574</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0.16904167823168592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8.0994925914101401E-2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0.84557549090594719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8.0994925914101401E-2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0.29052043758139767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0.31546669686047046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7.5909960239041574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Sheet1!$G$2:$G$3</c:f>
              <c:numCache>
                <c:formatCode>0.0;;</c:formatCode>
                <c:ptCount val="2"/>
                <c:pt idx="0">
                  <c:v>7.0178328625929138</c:v>
                </c:pt>
                <c:pt idx="1">
                  <c:v>7.0178328625929147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Croydon University Hospital (69)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2.9821671374070862</c:v>
                </c:pt>
                <c:pt idx="1">
                  <c:v>2.9821671374070853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Sheet1!$G$2:$G$3</c:f>
              <c:numCache>
                <c:formatCode>0.0;;</c:formatCode>
                <c:ptCount val="2"/>
                <c:pt idx="0">
                  <c:v>7.6015795331003808</c:v>
                </c:pt>
                <c:pt idx="1">
                  <c:v>7.6015796926508674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Croydon University Hospital (71)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2.3984204668996192</c:v>
                </c:pt>
                <c:pt idx="1">
                  <c:v>2.3984203073491326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Sheet1!$E$2:$E$3</c:f>
              <c:numCache>
                <c:formatCode>0.0;;</c:formatCode>
                <c:ptCount val="2"/>
                <c:pt idx="0">
                  <c:v>5.608766843582278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Sheet1!$F$2:$F$3</c:f>
              <c:numCache>
                <c:formatCode>0.0;;</c:formatCode>
                <c:ptCount val="2"/>
                <c:pt idx="0">
                  <c:v>0</c:v>
                </c:pt>
                <c:pt idx="1">
                  <c:v>5.6087973622702272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Croydon University Hospital (330)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4.391233156417722</c:v>
                </c:pt>
                <c:pt idx="1">
                  <c:v>4.3912026377297728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8.2339609763661912</c:v>
                </c:pt>
                <c:pt idx="1">
                  <c:v>8.233960952387104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1.7660390236338088</c:v>
                </c:pt>
                <c:pt idx="1">
                  <c:v>1.766039047612896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5.9351320409206583</c:v>
                </c:pt>
                <c:pt idx="1">
                  <c:v>5.9351329902534173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4.0648679590793417</c:v>
                </c:pt>
                <c:pt idx="1">
                  <c:v>4.0648670097465827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8.051576462958451</c:v>
                </c:pt>
                <c:pt idx="1">
                  <c:v>8.0515572876457853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1.948423537041549</c:v>
                </c:pt>
                <c:pt idx="1">
                  <c:v>1.9484427123542147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8.8537473459999774</c:v>
                </c:pt>
                <c:pt idx="1">
                  <c:v>8.8537425992603858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1.1462526540000226</c:v>
                </c:pt>
                <c:pt idx="1">
                  <c:v>1.1462574007396142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3.779757767917729</c:v>
                </c:pt>
                <c:pt idx="1">
                  <c:v>3.779772851401539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6.2202422320822706</c:v>
                </c:pt>
                <c:pt idx="1">
                  <c:v>6.220227148598461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Sheet1!$D$2:$D$3</c:f>
              <c:numCache>
                <c:formatCode>0.0;;</c:formatCode>
                <c:ptCount val="2"/>
                <c:pt idx="0">
                  <c:v>8.1520841756732061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Sheet1!$E$2:$E$3</c:f>
              <c:numCache>
                <c:formatCode>0.0;;</c:formatCode>
                <c:ptCount val="2"/>
                <c:pt idx="0">
                  <c:v>0</c:v>
                </c:pt>
                <c:pt idx="1">
                  <c:v>8.1520825002289641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Croydon University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1.8479158243267939</c:v>
                </c:pt>
                <c:pt idx="1">
                  <c:v>1.8479174997710359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Sheet1!$G$2:$G$3</c:f>
              <c:numCache>
                <c:formatCode>0.0;;</c:formatCode>
                <c:ptCount val="2"/>
                <c:pt idx="0">
                  <c:v>7.6387368237273661</c:v>
                </c:pt>
                <c:pt idx="1">
                  <c:v>7.6387323878448301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(263)</c:v>
                </c:pt>
                <c:pt idx="1">
                  <c:v>Croydon University Hospital (263)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2.3612631762726339</c:v>
                </c:pt>
                <c:pt idx="1">
                  <c:v>2.3612676121551699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Sheet1!$G$2:$G$3</c:f>
              <c:numCache>
                <c:formatCode>0.0;;</c:formatCode>
                <c:ptCount val="2"/>
                <c:pt idx="0">
                  <c:v>7.6167565499812122</c:v>
                </c:pt>
                <c:pt idx="1">
                  <c:v>7.6167435396471657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Croydon University Hospital (163)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2.3832434500187878</c:v>
                </c:pt>
                <c:pt idx="1">
                  <c:v>2.3832564603528343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Sheet1!$F$2:$F$3</c:f>
              <c:numCache>
                <c:formatCode>0.0;;</c:formatCode>
                <c:ptCount val="2"/>
                <c:pt idx="0">
                  <c:v>7.374087704364376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Sheet1!$G$2:$G$3</c:f>
              <c:numCache>
                <c:formatCode>0.0;;</c:formatCode>
                <c:ptCount val="2"/>
                <c:pt idx="0">
                  <c:v>0</c:v>
                </c:pt>
                <c:pt idx="1">
                  <c:v>7.3740861982273289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Croydon University Hospital (146)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2.625912295635624</c:v>
                </c:pt>
                <c:pt idx="1">
                  <c:v>2.6259138017726711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Sheet1!$E$2:$E$3</c:f>
              <c:numCache>
                <c:formatCode>0.0;;</c:formatCode>
                <c:ptCount val="2"/>
                <c:pt idx="0">
                  <c:v>5.1597395478404984</c:v>
                </c:pt>
                <c:pt idx="1">
                  <c:v>5.159747794436532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Croydon University Hospital (167)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4.8402604521595016</c:v>
                </c:pt>
                <c:pt idx="1">
                  <c:v>4.840252205563468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Sheet1!$E$2:$E$3</c:f>
              <c:numCache>
                <c:formatCode>0.0;;</c:formatCode>
                <c:ptCount val="2"/>
                <c:pt idx="0">
                  <c:v>0</c:v>
                </c:pt>
                <c:pt idx="1">
                  <c:v>9.0090462176555466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Sheet1!$F$2:$F$3</c:f>
              <c:numCache>
                <c:formatCode>0.0;;</c:formatCode>
                <c:ptCount val="2"/>
                <c:pt idx="0">
                  <c:v>9.0090455320646381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Croydon University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0.9909544679353619</c:v>
                </c:pt>
                <c:pt idx="1">
                  <c:v>0.99095378234445342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Sheet1!$F$2:$F$3</c:f>
              <c:numCache>
                <c:formatCode>0.0;;</c:formatCode>
                <c:ptCount val="2"/>
                <c:pt idx="0">
                  <c:v>0</c:v>
                </c:pt>
                <c:pt idx="1">
                  <c:v>8.3476137774155337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Sheet1!$G$2:$G$3</c:f>
              <c:numCache>
                <c:formatCode>0.0;;</c:formatCode>
                <c:ptCount val="2"/>
                <c:pt idx="0">
                  <c:v>8.3476069292916506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(317)</c:v>
                </c:pt>
                <c:pt idx="1">
                  <c:v>Croydon University Hospital (317)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1.6523930707083494</c:v>
                </c:pt>
                <c:pt idx="1">
                  <c:v>1.6523862225844663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Sheet1!$F$2:$F$3</c:f>
              <c:numCache>
                <c:formatCode>0.0;;</c:formatCode>
                <c:ptCount val="2"/>
                <c:pt idx="0">
                  <c:v>0</c:v>
                </c:pt>
                <c:pt idx="1">
                  <c:v>8.7356693758830701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Sheet1!$G$2:$G$3</c:f>
              <c:numCache>
                <c:formatCode>0.0;;</c:formatCode>
                <c:ptCount val="2"/>
                <c:pt idx="0">
                  <c:v>8.7356632351871131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1.2643367648128869</c:v>
                </c:pt>
                <c:pt idx="1">
                  <c:v>1.2643306241169299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8.2133920302515708</c:v>
                </c:pt>
                <c:pt idx="1">
                  <c:v>8.2133889958566151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1.7866079697484292</c:v>
                </c:pt>
                <c:pt idx="1">
                  <c:v>1.7866110041433849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Sheet1!$F$2:$F$3</c:f>
              <c:numCache>
                <c:formatCode>0.0;;</c:formatCode>
                <c:ptCount val="2"/>
                <c:pt idx="0">
                  <c:v>8.2042731748500071</c:v>
                </c:pt>
                <c:pt idx="1">
                  <c:v>8.2042745692890175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Croydon University Hospital (324)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1.7957268251499929</c:v>
                </c:pt>
                <c:pt idx="1">
                  <c:v>1.7957254307109825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Sheet1!$E$2:$E$3</c:f>
              <c:numCache>
                <c:formatCode>0.0;;</c:formatCode>
                <c:ptCount val="2"/>
                <c:pt idx="0">
                  <c:v>8.5696171334516684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Sheet1!$F$2:$F$3</c:f>
              <c:numCache>
                <c:formatCode>0.0;;</c:formatCode>
                <c:ptCount val="2"/>
                <c:pt idx="0">
                  <c:v>0</c:v>
                </c:pt>
                <c:pt idx="1">
                  <c:v>8.5696127190005011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Croydon University Hospital (346)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1.4303828665483316</c:v>
                </c:pt>
                <c:pt idx="1">
                  <c:v>1.4303872809994989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Sheet1!$D$2:$D$3</c:f>
              <c:numCache>
                <c:formatCode>0.0;;</c:formatCode>
                <c:ptCount val="2"/>
                <c:pt idx="0">
                  <c:v>0</c:v>
                </c:pt>
                <c:pt idx="1">
                  <c:v>7.9911193966238523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Sheet1!$E$2:$E$3</c:f>
              <c:numCache>
                <c:formatCode>0.0;;</c:formatCode>
                <c:ptCount val="2"/>
                <c:pt idx="0">
                  <c:v>7.991130410559518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2.008869589440482</c:v>
                </c:pt>
                <c:pt idx="1">
                  <c:v>2.0088806033761477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Sheet1!$G$2:$G$3</c:f>
              <c:numCache>
                <c:formatCode>0.0;;</c:formatCode>
                <c:ptCount val="2"/>
                <c:pt idx="0">
                  <c:v>7.1819636003007794</c:v>
                </c:pt>
                <c:pt idx="1">
                  <c:v>7.1819440648164834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2.8180363996992206</c:v>
                </c:pt>
                <c:pt idx="1">
                  <c:v>2.8180559351835166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Sheet1!$F$2:$F$3</c:f>
              <c:numCache>
                <c:formatCode>0.0;;</c:formatCode>
                <c:ptCount val="2"/>
                <c:pt idx="0">
                  <c:v>7.1866624386305178</c:v>
                </c:pt>
                <c:pt idx="1">
                  <c:v>7.1866886852127747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Croydon University Hospital (294)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2.8133375613694822</c:v>
                </c:pt>
                <c:pt idx="1">
                  <c:v>2.8133113147872253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Sheet1!$F$2:$F$3</c:f>
              <c:numCache>
                <c:formatCode>0.0;;</c:formatCode>
                <c:ptCount val="2"/>
                <c:pt idx="0">
                  <c:v>6.7915651031983746</c:v>
                </c:pt>
                <c:pt idx="1">
                  <c:v>6.7915688161689216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3.2084348968016254</c:v>
                </c:pt>
                <c:pt idx="1">
                  <c:v>3.2084311838310784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Sheet1!$E$2:$E$3</c:f>
              <c:numCache>
                <c:formatCode>0.0;;</c:formatCode>
                <c:ptCount val="2"/>
                <c:pt idx="0">
                  <c:v>8.3378661934792184</c:v>
                </c:pt>
                <c:pt idx="1">
                  <c:v>8.3378838827624264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Croydon University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1.6621338065207816</c:v>
                </c:pt>
                <c:pt idx="1">
                  <c:v>1.6621161172375736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Sheet1!$D$2:$D$3</c:f>
              <c:numCache>
                <c:formatCode>0.0;;</c:formatCode>
                <c:ptCount val="2"/>
                <c:pt idx="0">
                  <c:v>6.6680529055590494</c:v>
                </c:pt>
                <c:pt idx="1">
                  <c:v>6.6680567814496712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3.3319470944409506</c:v>
                </c:pt>
                <c:pt idx="1">
                  <c:v>3.3319432185503288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Sheet1!$E$2:$E$3</c:f>
              <c:numCache>
                <c:formatCode>0.0;;</c:formatCode>
                <c:ptCount val="2"/>
                <c:pt idx="0">
                  <c:v>0</c:v>
                </c:pt>
                <c:pt idx="1">
                  <c:v>9.1336483059114606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Sheet1!$F$2:$F$3</c:f>
              <c:numCache>
                <c:formatCode>0.0;;</c:formatCode>
                <c:ptCount val="2"/>
                <c:pt idx="0">
                  <c:v>9.1336506442784167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0.86634935572158334</c:v>
                </c:pt>
                <c:pt idx="1">
                  <c:v>0.8663516940885394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Sheet1!$E$2:$E$3</c:f>
              <c:numCache>
                <c:formatCode>0.0;;</c:formatCode>
                <c:ptCount val="2"/>
                <c:pt idx="0">
                  <c:v>8.4357365461941711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Sheet1!$F$2:$F$3</c:f>
              <c:numCache>
                <c:formatCode>0.0;;</c:formatCode>
                <c:ptCount val="2"/>
                <c:pt idx="0">
                  <c:v>0</c:v>
                </c:pt>
                <c:pt idx="1">
                  <c:v>8.4357262718570887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1.5642634538058289</c:v>
                </c:pt>
                <c:pt idx="1">
                  <c:v>1.5642737281429113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Sheet1!$E$2:$E$3</c:f>
              <c:numCache>
                <c:formatCode>0.0;;</c:formatCode>
                <c:ptCount val="2"/>
                <c:pt idx="0">
                  <c:v>7.7809262748908417</c:v>
                </c:pt>
                <c:pt idx="1">
                  <c:v>7.7809202240167812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Croydon University Hospital (325)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2.2190737251091583</c:v>
                </c:pt>
                <c:pt idx="1">
                  <c:v>2.2190797759832188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Sheet1!$G$2:$G$3</c:f>
              <c:numCache>
                <c:formatCode>0.0;;</c:formatCode>
                <c:ptCount val="2"/>
                <c:pt idx="0">
                  <c:v>7.4934507026410282</c:v>
                </c:pt>
                <c:pt idx="1">
                  <c:v>7.4934640977546856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Croydon University Hospital (67)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2.5065492973589718</c:v>
                </c:pt>
                <c:pt idx="1">
                  <c:v>2.5065359022453144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Sheet1!$G$2:$G$3</c:f>
              <c:numCache>
                <c:formatCode>0.0;;</c:formatCode>
                <c:ptCount val="2"/>
                <c:pt idx="0">
                  <c:v>7.1801576313868418</c:v>
                </c:pt>
                <c:pt idx="1">
                  <c:v>7.1801008079327389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Croydon University Hospital (78)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2.8198423686131582</c:v>
                </c:pt>
                <c:pt idx="1">
                  <c:v>2.8198991920672611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Sheet1!$G$2:$G$3</c:f>
              <c:numCache>
                <c:formatCode>0.0;;</c:formatCode>
                <c:ptCount val="2"/>
                <c:pt idx="0">
                  <c:v>7.2425308916577373</c:v>
                </c:pt>
                <c:pt idx="1">
                  <c:v>7.2425156217613456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Croydon University Hospital (56)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2.7574691083422627</c:v>
                </c:pt>
                <c:pt idx="1">
                  <c:v>2.7574843782386544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Sheet1!$G$2:$G$3</c:f>
              <c:numCache>
                <c:formatCode>0.0;;</c:formatCode>
                <c:ptCount val="2"/>
                <c:pt idx="0">
                  <c:v>7.8366894480692881</c:v>
                </c:pt>
                <c:pt idx="1">
                  <c:v>7.8366691809121019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Croydon University Hospital (123)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2.1633105519307119</c:v>
                </c:pt>
                <c:pt idx="1">
                  <c:v>2.1633308190878981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Sheet1!$G$2:$G$3</c:f>
              <c:numCache>
                <c:formatCode>0.0;;</c:formatCode>
                <c:ptCount val="2"/>
                <c:pt idx="0">
                  <c:v>8.158120122942508</c:v>
                </c:pt>
                <c:pt idx="1">
                  <c:v>8.1581454401577336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Croydon University Hospital (111)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1.841879877057492</c:v>
                </c:pt>
                <c:pt idx="1">
                  <c:v>1.8418545598422664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Sheet1!$G$2:$G$3</c:f>
              <c:numCache>
                <c:formatCode>0.0;;</c:formatCode>
                <c:ptCount val="2"/>
                <c:pt idx="0">
                  <c:v>5.381392039226351</c:v>
                </c:pt>
                <c:pt idx="1">
                  <c:v>5.381391952906867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Croydon University Hospital (87)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4.618607960773649</c:v>
                </c:pt>
                <c:pt idx="1">
                  <c:v>4.618608047093133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Croydon University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Sheet1!$G$2:$G$3</c:f>
              <c:numCache>
                <c:formatCode>0.0;;</c:formatCode>
                <c:ptCount val="2"/>
                <c:pt idx="0">
                  <c:v>6.3416153873514904</c:v>
                </c:pt>
                <c:pt idx="1">
                  <c:v>6.3416116992866778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(321)</c:v>
                </c:pt>
                <c:pt idx="1">
                  <c:v>Croydon University Hospital (321)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3.6583846126485096</c:v>
                </c:pt>
                <c:pt idx="1">
                  <c:v>3.6583883007133222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Sheet1!$G$2:$G$3</c:f>
              <c:numCache>
                <c:formatCode>0.0;;</c:formatCode>
                <c:ptCount val="2"/>
                <c:pt idx="0">
                  <c:v>5.304079612665241</c:v>
                </c:pt>
                <c:pt idx="1">
                  <c:v>5.3040893631384716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(235)</c:v>
                </c:pt>
                <c:pt idx="1">
                  <c:v>Croydon University Hospital (235)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4.695920387334759</c:v>
                </c:pt>
                <c:pt idx="1">
                  <c:v>4.6959106368615284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Sheet1!$G$2:$G$3</c:f>
              <c:numCache>
                <c:formatCode>0.0;;</c:formatCode>
                <c:ptCount val="2"/>
                <c:pt idx="0">
                  <c:v>7.6586077227862948</c:v>
                </c:pt>
                <c:pt idx="1">
                  <c:v>7.6586198713254134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Croydon University Hospital (132)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2.3413922772137052</c:v>
                </c:pt>
                <c:pt idx="1">
                  <c:v>2.3413801286745866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Sheet1!$F$2:$F$3</c:f>
              <c:numCache>
                <c:formatCode>0.0;;</c:formatCode>
                <c:ptCount val="2"/>
                <c:pt idx="0">
                  <c:v>6.4220146559493108</c:v>
                </c:pt>
                <c:pt idx="1">
                  <c:v>6.422016381039743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3.5779853440506892</c:v>
                </c:pt>
                <c:pt idx="1">
                  <c:v>3.577983618960257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Sheet1!$G$2:$G$3</c:f>
              <c:numCache>
                <c:formatCode>0.0;;</c:formatCode>
                <c:ptCount val="2"/>
                <c:pt idx="0">
                  <c:v>7.63452498357805</c:v>
                </c:pt>
                <c:pt idx="1">
                  <c:v>7.6345286605800737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(319)</c:v>
                </c:pt>
                <c:pt idx="1">
                  <c:v>Croydon University Hospital (319)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2.36547501642195</c:v>
                </c:pt>
                <c:pt idx="1">
                  <c:v>2.3654713394199263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Sheet1!$D$2:$D$3</c:f>
              <c:numCache>
                <c:formatCode>0.0;;</c:formatCode>
                <c:ptCount val="2"/>
                <c:pt idx="0">
                  <c:v>8.4644801034932318</c:v>
                </c:pt>
                <c:pt idx="1">
                  <c:v>8.4644857203806847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Croydon University Hospital (240)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1.5355198965067682</c:v>
                </c:pt>
                <c:pt idx="1">
                  <c:v>1.5355142796193153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Sheet1!$E$2:$E$3</c:f>
              <c:numCache>
                <c:formatCode>0.0;;</c:formatCode>
                <c:ptCount val="2"/>
                <c:pt idx="0">
                  <c:v>5.2997571600946598</c:v>
                </c:pt>
                <c:pt idx="1">
                  <c:v>5.2997656288706976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Croydon University Hospital (214)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4.7002428399053402</c:v>
                </c:pt>
                <c:pt idx="1">
                  <c:v>4.7002343711293024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Sheet1!$G$2:$G$3</c:f>
              <c:numCache>
                <c:formatCode>0.0;;</c:formatCode>
                <c:ptCount val="2"/>
                <c:pt idx="0">
                  <c:v>4.5221465510687269</c:v>
                </c:pt>
                <c:pt idx="1">
                  <c:v>4.5221427060372603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Croydon University Hospital (293)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5.4778534489312731</c:v>
                </c:pt>
                <c:pt idx="1">
                  <c:v>5.4778572939627397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Sheet1!$E$2:$E$3</c:f>
              <c:numCache>
                <c:formatCode>0.0;;</c:formatCode>
                <c:ptCount val="2"/>
                <c:pt idx="0">
                  <c:v>5.9027440446120014</c:v>
                </c:pt>
                <c:pt idx="1">
                  <c:v>5.9027585058870136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Croydon University Hospital (306)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4.0972559553879986</c:v>
                </c:pt>
                <c:pt idx="1">
                  <c:v>4.0972414941129864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Sheet1!$E$2:$E$3</c:f>
              <c:numCache>
                <c:formatCode>0.0;;</c:formatCode>
                <c:ptCount val="2"/>
                <c:pt idx="0">
                  <c:v>0</c:v>
                </c:pt>
                <c:pt idx="1">
                  <c:v>6.9369712821394316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Sheet1!$F$2:$F$3</c:f>
              <c:numCache>
                <c:formatCode>0.0;;</c:formatCode>
                <c:ptCount val="2"/>
                <c:pt idx="0">
                  <c:v>6.9369706120101791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Croydon University Hospital (310)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3.0630293879898209</c:v>
                </c:pt>
                <c:pt idx="1">
                  <c:v>3.0630287178605684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Sheet1!$E$2:$E$3</c:f>
              <c:numCache>
                <c:formatCode>0.0;;</c:formatCode>
                <c:ptCount val="2"/>
                <c:pt idx="0">
                  <c:v>6.748201531277326</c:v>
                </c:pt>
                <c:pt idx="1">
                  <c:v>6.7481931632227967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Croydon University Hospital (188)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3.251798468722674</c:v>
                </c:pt>
                <c:pt idx="1">
                  <c:v>3.2518068367772033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Sheet1!$G$2:$G$3</c:f>
              <c:numCache>
                <c:formatCode>0.0;;</c:formatCode>
                <c:ptCount val="2"/>
                <c:pt idx="0">
                  <c:v>5.9044385468592546</c:v>
                </c:pt>
                <c:pt idx="1">
                  <c:v>5.9044529578962646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Croydon University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4.0955614531407454</c:v>
                </c:pt>
                <c:pt idx="1">
                  <c:v>4.0955470421037354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Sheet1!$D$2:$D$3</c:f>
              <c:numCache>
                <c:formatCode>0.0;;</c:formatCode>
                <c:ptCount val="2"/>
                <c:pt idx="0">
                  <c:v>0</c:v>
                </c:pt>
                <c:pt idx="1">
                  <c:v>8.3905640158260884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Sheet1!$E$2:$E$3</c:f>
              <c:numCache>
                <c:formatCode>0.0;;</c:formatCode>
                <c:ptCount val="2"/>
                <c:pt idx="0">
                  <c:v>8.3905664478729349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Croydon University Hospital (343)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1.6094335521270651</c:v>
                </c:pt>
                <c:pt idx="1">
                  <c:v>1.6094359841739116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Sheet1!$D$2:$D$3</c:f>
              <c:numCache>
                <c:formatCode>0.0;;</c:formatCode>
                <c:ptCount val="2"/>
                <c:pt idx="0">
                  <c:v>8.3895937747471976</c:v>
                </c:pt>
                <c:pt idx="1">
                  <c:v>8.3895842940630665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Croydon University Hospital (338)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1.6104062252528024</c:v>
                </c:pt>
                <c:pt idx="1">
                  <c:v>1.6104157059369335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Sheet1!$E$2:$E$3</c:f>
              <c:numCache>
                <c:formatCode>0.0;;</c:formatCode>
                <c:ptCount val="2"/>
                <c:pt idx="0">
                  <c:v>7.5909960239041574</c:v>
                </c:pt>
                <c:pt idx="1">
                  <c:v>7.5909970999360894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Croydon University Hospital (344)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2.4090039760958426</c:v>
                </c:pt>
                <c:pt idx="1">
                  <c:v>2.4090029000639106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6.8545618154739412</c:v>
                </c:pt>
                <c:pt idx="1">
                  <c:v>7.0178328625929138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7.4598789545966993</c:v>
                </c:pt>
                <c:pt idx="1">
                  <c:v>7.6015795331003808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6.8127479548558183</c:v>
                </c:pt>
                <c:pt idx="1">
                  <c:v>5.9940452785141201</c:v>
                </c:pt>
                <c:pt idx="2">
                  <c:v>6.2389324444395182</c:v>
                </c:pt>
                <c:pt idx="3">
                  <c:v>5.4923248444160819</c:v>
                </c:pt>
                <c:pt idx="4">
                  <c:v>5.4713954409084264</c:v>
                </c:pt>
                <c:pt idx="5">
                  <c:v>5.608766843582278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6.2141382666813669</c:v>
                </c:pt>
                <c:pt idx="1">
                  <c:v>6.2186510167507736</c:v>
                </c:pt>
                <c:pt idx="2">
                  <c:v>5.9351320409206583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8.4836803653628525</c:v>
                </c:pt>
                <c:pt idx="1">
                  <c:v>8.6251175618808418</c:v>
                </c:pt>
                <c:pt idx="2">
                  <c:v>8.2339609763661912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8.0858917420672807</c:v>
                </c:pt>
                <c:pt idx="1">
                  <c:v>8.2154891890321977</c:v>
                </c:pt>
                <c:pt idx="2">
                  <c:v>8.051576462958451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8.5634465112277987</c:v>
                </c:pt>
                <c:pt idx="1">
                  <c:v>9.0621624767578588</c:v>
                </c:pt>
                <c:pt idx="2">
                  <c:v>8.8537473459999774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3.4458400449559461</c:v>
                </c:pt>
                <c:pt idx="1">
                  <c:v>3.9443020222394298</c:v>
                </c:pt>
                <c:pt idx="2">
                  <c:v>3.779757767917729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8.4917356641595756</c:v>
                </c:pt>
                <c:pt idx="1">
                  <c:v>8.5773815683262811</c:v>
                </c:pt>
                <c:pt idx="2">
                  <c:v>8.6249774973989553</c:v>
                </c:pt>
                <c:pt idx="3">
                  <c:v>8.3750167076361599</c:v>
                </c:pt>
                <c:pt idx="4">
                  <c:v>8.665513839023987</c:v>
                </c:pt>
                <c:pt idx="5">
                  <c:v>8.1520841756732061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7.9552805275300464</c:v>
                </c:pt>
                <c:pt idx="1">
                  <c:v>7.4003026328186472</c:v>
                </c:pt>
                <c:pt idx="2">
                  <c:v>8.0409201679547575</c:v>
                </c:pt>
                <c:pt idx="3">
                  <c:v>7.2661448922158334</c:v>
                </c:pt>
                <c:pt idx="4">
                  <c:v>7.443920626388234</c:v>
                </c:pt>
                <c:pt idx="5">
                  <c:v>7.6387368237273661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7.9091061357223174</c:v>
                </c:pt>
                <c:pt idx="1">
                  <c:v>8.0018991656352636</c:v>
                </c:pt>
                <c:pt idx="2">
                  <c:v>8.0543783465103953</c:v>
                </c:pt>
                <c:pt idx="3">
                  <c:v>7.5876656241671876</c:v>
                </c:pt>
                <c:pt idx="4">
                  <c:v>7.574516074182851</c:v>
                </c:pt>
                <c:pt idx="5">
                  <c:v>7.6167565499812122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7.1114430355229477</c:v>
                </c:pt>
                <c:pt idx="1">
                  <c:v>7.374087704364376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4.868765191857312</c:v>
                </c:pt>
                <c:pt idx="1">
                  <c:v>5.1597395478404984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9.5221701765370419</c:v>
                </c:pt>
                <c:pt idx="1">
                  <c:v>9.0588343265437459</c:v>
                </c:pt>
                <c:pt idx="2">
                  <c:v>9.2474370671518642</c:v>
                </c:pt>
                <c:pt idx="3">
                  <c:v>9.0648915349197203</c:v>
                </c:pt>
                <c:pt idx="4">
                  <c:v>9.1054311501517589</c:v>
                </c:pt>
                <c:pt idx="5">
                  <c:v>9.0090455320646381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8.2355312620974441</c:v>
                </c:pt>
                <c:pt idx="1">
                  <c:v>8.282800478421704</c:v>
                </c:pt>
                <c:pt idx="2">
                  <c:v>8.7954379230141697</c:v>
                </c:pt>
                <c:pt idx="3">
                  <c:v>8.234743594009041</c:v>
                </c:pt>
                <c:pt idx="4">
                  <c:v>8.4466092528123777</c:v>
                </c:pt>
                <c:pt idx="5">
                  <c:v>8.3476069292916506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8.8804688969574386</c:v>
                </c:pt>
                <c:pt idx="1">
                  <c:v>8.8522024645137627</c:v>
                </c:pt>
                <c:pt idx="2">
                  <c:v>9.1350254722392972</c:v>
                </c:pt>
                <c:pt idx="3">
                  <c:v>8.8967317218780373</c:v>
                </c:pt>
                <c:pt idx="4">
                  <c:v>8.7213007752788858</c:v>
                </c:pt>
                <c:pt idx="5">
                  <c:v>8.7356632351871131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7.9214791973237189</c:v>
                </c:pt>
                <c:pt idx="1">
                  <c:v>7.9739877543153197</c:v>
                </c:pt>
                <c:pt idx="2">
                  <c:v>8.325284486386705</c:v>
                </c:pt>
                <c:pt idx="3">
                  <c:v>8.0487057915476914</c:v>
                </c:pt>
                <c:pt idx="4">
                  <c:v>8.1678108420447568</c:v>
                </c:pt>
                <c:pt idx="5">
                  <c:v>8.2133920302515708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8.086333018931132</c:v>
                </c:pt>
                <c:pt idx="1">
                  <c:v>7.9443116497930184</c:v>
                </c:pt>
                <c:pt idx="2">
                  <c:v>8.225244270061852</c:v>
                </c:pt>
                <c:pt idx="3">
                  <c:v>8.1638461820008104</c:v>
                </c:pt>
                <c:pt idx="4">
                  <c:v>8.3000620398485818</c:v>
                </c:pt>
                <c:pt idx="5">
                  <c:v>8.2042731748500071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8.663099830639803</c:v>
                </c:pt>
                <c:pt idx="1">
                  <c:v>8.2417688134870772</c:v>
                </c:pt>
                <c:pt idx="2">
                  <c:v>8.6998769919121806</c:v>
                </c:pt>
                <c:pt idx="3">
                  <c:v>8.4783630765074243</c:v>
                </c:pt>
                <c:pt idx="4">
                  <c:v>8.485886292673797</c:v>
                </c:pt>
                <c:pt idx="5">
                  <c:v>8.5696171334516684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7.7828698167787156</c:v>
                </c:pt>
                <c:pt idx="1">
                  <c:v>7.7069349017862194</c:v>
                </c:pt>
                <c:pt idx="2">
                  <c:v>7.9352153389046567</c:v>
                </c:pt>
                <c:pt idx="3">
                  <c:v>7.9776047441184366</c:v>
                </c:pt>
                <c:pt idx="4">
                  <c:v>8.1235421783972459</c:v>
                </c:pt>
                <c:pt idx="5">
                  <c:v>7.991130410559518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7.1319771525741569</c:v>
                </c:pt>
                <c:pt idx="1">
                  <c:v>7.0104164661717316</c:v>
                </c:pt>
                <c:pt idx="2">
                  <c:v>7.0532342919607522</c:v>
                </c:pt>
                <c:pt idx="3">
                  <c:v>7.2535051727168618</c:v>
                </c:pt>
                <c:pt idx="4">
                  <c:v>7.4055084914228244</c:v>
                </c:pt>
                <c:pt idx="5">
                  <c:v>7.1819636003007794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7.5012511988927342</c:v>
                </c:pt>
                <c:pt idx="1">
                  <c:v>7.3987014432230618</c:v>
                </c:pt>
                <c:pt idx="2">
                  <c:v>7.7104712018403267</c:v>
                </c:pt>
                <c:pt idx="3">
                  <c:v>7.7557249131442774</c:v>
                </c:pt>
                <c:pt idx="4">
                  <c:v>7.5335717607514159</c:v>
                </c:pt>
                <c:pt idx="5">
                  <c:v>7.1866624386305178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6.4553615892594749</c:v>
                </c:pt>
                <c:pt idx="1">
                  <c:v>6.3996087412803737</c:v>
                </c:pt>
                <c:pt idx="2">
                  <c:v>6.7140734614418864</c:v>
                </c:pt>
                <c:pt idx="3">
                  <c:v>6.5322739150846116</c:v>
                </c:pt>
                <c:pt idx="4">
                  <c:v>6.6831626188883666</c:v>
                </c:pt>
                <c:pt idx="5">
                  <c:v>6.7915651031983746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8.6873139018371734</c:v>
                </c:pt>
                <c:pt idx="1">
                  <c:v>8.511585649449664</c:v>
                </c:pt>
                <c:pt idx="2">
                  <c:v>8.6454488150421707</c:v>
                </c:pt>
                <c:pt idx="3">
                  <c:v>8.6392571270600946</c:v>
                </c:pt>
                <c:pt idx="4">
                  <c:v>8.4262520806347805</c:v>
                </c:pt>
                <c:pt idx="5">
                  <c:v>8.3378661934792184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6.4947379658713968</c:v>
                </c:pt>
                <c:pt idx="1">
                  <c:v>7.0308178990808363</c:v>
                </c:pt>
                <c:pt idx="2">
                  <c:v>7.130204651861896</c:v>
                </c:pt>
                <c:pt idx="3">
                  <c:v>6.948589213868698</c:v>
                </c:pt>
                <c:pt idx="4">
                  <c:v>6.7546686515858161</c:v>
                </c:pt>
                <c:pt idx="5">
                  <c:v>6.6680529055590494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9.1216706385065986</c:v>
                </c:pt>
                <c:pt idx="1">
                  <c:v>9.1895602644783541</c:v>
                </c:pt>
                <c:pt idx="2">
                  <c:v>9.3864925444770027</c:v>
                </c:pt>
                <c:pt idx="3">
                  <c:v>9.3324944143940485</c:v>
                </c:pt>
                <c:pt idx="4">
                  <c:v>9.2881926588298178</c:v>
                </c:pt>
                <c:pt idx="5">
                  <c:v>9.1336506442784167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8.5402320478564331</c:v>
                </c:pt>
                <c:pt idx="1">
                  <c:v>8.3984343980573932</c:v>
                </c:pt>
                <c:pt idx="2">
                  <c:v>8.5300167881599407</c:v>
                </c:pt>
                <c:pt idx="3">
                  <c:v>8.3796753015058876</c:v>
                </c:pt>
                <c:pt idx="4">
                  <c:v>8.6555806306521372</c:v>
                </c:pt>
                <c:pt idx="5">
                  <c:v>8.4357365461941711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7.7916003232303321</c:v>
                </c:pt>
                <c:pt idx="1">
                  <c:v>7.8050350422660282</c:v>
                </c:pt>
                <c:pt idx="2">
                  <c:v>7.8252563528222971</c:v>
                </c:pt>
                <c:pt idx="3">
                  <c:v>7.7967475285486723</c:v>
                </c:pt>
                <c:pt idx="4">
                  <c:v>7.9042911247639358</c:v>
                </c:pt>
                <c:pt idx="5">
                  <c:v>7.7809262748908417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6.8505174988761786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6.9613803690970633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6.3562522223817526</c:v>
                </c:pt>
                <c:pt idx="1">
                  <c:v>6.5949750259128352</c:v>
                </c:pt>
                <c:pt idx="2">
                  <c:v>6.8793190119214884</c:v>
                </c:pt>
                <c:pt idx="3">
                  <c:v>6.2507192493524064</c:v>
                </c:pt>
                <c:pt idx="4">
                  <c:v>6.3129921740283583</c:v>
                </c:pt>
                <c:pt idx="5">
                  <c:v>6.3416153873514904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7.6582695263445029</c:v>
                </c:pt>
                <c:pt idx="1">
                  <c:v>7.6401565015090886</c:v>
                </c:pt>
                <c:pt idx="2">
                  <c:v>7.7851348164348808</c:v>
                </c:pt>
                <c:pt idx="3">
                  <c:v>7.2294330048811988</c:v>
                </c:pt>
                <c:pt idx="4">
                  <c:v>7.3475837713386083</c:v>
                </c:pt>
                <c:pt idx="5">
                  <c:v>7.6586077227862948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6.6110567884121414</c:v>
                </c:pt>
                <c:pt idx="1">
                  <c:v>6.482249944849336</c:v>
                </c:pt>
                <c:pt idx="2">
                  <c:v>6.5067108988895344</c:v>
                </c:pt>
                <c:pt idx="3">
                  <c:v>6.4087364808299014</c:v>
                </c:pt>
                <c:pt idx="4">
                  <c:v>6.4856264953741958</c:v>
                </c:pt>
                <c:pt idx="5">
                  <c:v>6.4220146559493108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6.8093689951675858</c:v>
                </c:pt>
                <c:pt idx="1">
                  <c:v>7.7070225418992262</c:v>
                </c:pt>
                <c:pt idx="2">
                  <c:v>8.2105184494029331</c:v>
                </c:pt>
                <c:pt idx="3">
                  <c:v>7.8406648633687901</c:v>
                </c:pt>
                <c:pt idx="4">
                  <c:v>7.318220669245326</c:v>
                </c:pt>
                <c:pt idx="5">
                  <c:v>7.63452498357805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8.7895325808441989</c:v>
                </c:pt>
                <c:pt idx="1">
                  <c:v>8.5235845900651004</c:v>
                </c:pt>
                <c:pt idx="2">
                  <c:v>8.6855055785169242</c:v>
                </c:pt>
                <c:pt idx="3">
                  <c:v>8.785181227232604</c:v>
                </c:pt>
                <c:pt idx="4">
                  <c:v>8.4644801034932318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4.7938461189014836</c:v>
                </c:pt>
                <c:pt idx="1">
                  <c:v>4.3474228407619</c:v>
                </c:pt>
                <c:pt idx="2">
                  <c:v>5.1543259516628046</c:v>
                </c:pt>
                <c:pt idx="3">
                  <c:v>4.319174219552953</c:v>
                </c:pt>
                <c:pt idx="4">
                  <c:v>4.6442510794742207</c:v>
                </c:pt>
                <c:pt idx="5">
                  <c:v>4.5221465510687269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6.2142544775580264</c:v>
                </c:pt>
                <c:pt idx="1">
                  <c:v>6.4083304383369137</c:v>
                </c:pt>
                <c:pt idx="2">
                  <c:v>6.5153326725391674</c:v>
                </c:pt>
                <c:pt idx="3">
                  <c:v>6.1264554180233546</c:v>
                </c:pt>
                <c:pt idx="4">
                  <c:v>6.1459807324008899</c:v>
                </c:pt>
                <c:pt idx="5">
                  <c:v>5.9027440446120014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7.1227497449244002</c:v>
                </c:pt>
                <c:pt idx="1">
                  <c:v>6.7457471810790226</c:v>
                </c:pt>
                <c:pt idx="2">
                  <c:v>6.6264818101899419</c:v>
                </c:pt>
                <c:pt idx="3">
                  <c:v>7.1240394809373528</c:v>
                </c:pt>
                <c:pt idx="4">
                  <c:v>6.632389751411182</c:v>
                </c:pt>
                <c:pt idx="5">
                  <c:v>6.9369706120101791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7.7721730313621409</c:v>
                </c:pt>
                <c:pt idx="1">
                  <c:v>7.2008254428210661</c:v>
                </c:pt>
                <c:pt idx="2">
                  <c:v>8.0550828064272668</c:v>
                </c:pt>
                <c:pt idx="3">
                  <c:v>7.8357564171169498</c:v>
                </c:pt>
                <c:pt idx="4">
                  <c:v>7.3870832094592451</c:v>
                </c:pt>
                <c:pt idx="5">
                  <c:v>6.748201531277326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6.2567220880619479</c:v>
                </c:pt>
                <c:pt idx="1">
                  <c:v>5.9044385468592546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8.7236004051652394</c:v>
                </c:pt>
                <c:pt idx="1">
                  <c:v>8.5642534116425182</c:v>
                </c:pt>
                <c:pt idx="2">
                  <c:v>8.3905664478729349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8.7251768644758165</c:v>
                </c:pt>
                <c:pt idx="1">
                  <c:v>8.6780711738671599</c:v>
                </c:pt>
                <c:pt idx="2">
                  <c:v>8.9578390669799166</c:v>
                </c:pt>
                <c:pt idx="3">
                  <c:v>8.7997475598361472</c:v>
                </c:pt>
                <c:pt idx="4">
                  <c:v>8.786374888970931</c:v>
                </c:pt>
                <c:pt idx="5">
                  <c:v>8.3895937747471976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7.8023034579930206</c:v>
                </c:pt>
                <c:pt idx="1">
                  <c:v>7.7152736892867866</c:v>
                </c:pt>
                <c:pt idx="2">
                  <c:v>7.8301689781472543</c:v>
                </c:pt>
                <c:pt idx="3">
                  <c:v>7.762423970339646</c:v>
                </c:pt>
                <c:pt idx="4">
                  <c:v>7.6599719114155871</c:v>
                </c:pt>
                <c:pt idx="5">
                  <c:v>7.5909960239041574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7172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RJ6 | Croydon Health Services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7172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RJ6 | Croydon Health Services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RJ6 | Croydon Health Services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Croydon Health Services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372570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16138142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24416840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5054817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5012051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27512337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94389325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0129212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q24. Did you feel able to talk to members of hospital staff about your worries and fears?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2942476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32438520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82983076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Croydon Health Services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Croydon Health Services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348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Dietary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Talking about worries and fears:</a:t>
            </a:r>
            <a:r>
              <a:rPr lang="en-GB" sz="1250">
                <a:solidFill>
                  <a:prstClr val="black"/>
                </a:solidFill>
                <a:latin typeface="Arial"/>
              </a:rPr>
              <a:t> </a:t>
            </a:r>
            <a:r>
              <a:rPr lang="en-GB" sz="1250" b="0">
                <a:solidFill>
                  <a:prstClr val="black"/>
                </a:solidFill>
                <a:latin typeface="Arial"/>
              </a:rPr>
              <a:t>Patients feeling able to talk to staff about their worries and fears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1444313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540444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91160703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564360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4568338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95035243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88098819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313303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6201398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746160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1032841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1747766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21301556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24979657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1080446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52360531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29894294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6833745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9410132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468004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3322005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671687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01908370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4799064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1713051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78248747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53005215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56396666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3969652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182854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4370022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751420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47654640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0702128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55329021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4441429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74734796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2944642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897511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24103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67906048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054241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8866689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42791049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2229461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65792068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7368553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2183979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251480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18407214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8346292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1781102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01674201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1004281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9070581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042536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1711163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0685278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406287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39525084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9243178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104263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3966053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216197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95333021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0126335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91315795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98452308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8642707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116323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9639834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8529198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1731135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927703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24692896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488485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1958585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2854089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75084706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1430999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928876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51075692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551606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9656878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1159916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10587954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3247115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68023167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853503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69749793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1888405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99561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6747426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1141373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16978906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4184796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0948156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18608989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5123581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55727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13153215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3643202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09438170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7629792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256941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66396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3481900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8877134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11586972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3697317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750486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47131775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827843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91770454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2035405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9224370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6896179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1037553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9116274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71500820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2429997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4626073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1725962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8411132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211492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970343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0196541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51254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5698913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5711007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099541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1940088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639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56259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7566747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6322149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0938160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289042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0682872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6659040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1818951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733958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9597554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5146897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4314982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5029946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215893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168524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115195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128459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9595567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3967370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8043631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6132518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2738152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6383183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7856123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8561069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145127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198765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886211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1706463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4310378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2936068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1167873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717155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9724779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495638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41446882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62369310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4120248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9586190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651126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1473651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368083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7745776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81461729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0052890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602651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9040146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89455898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649455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3105946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45876204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95361485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9895536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4957072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830568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35082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74778699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8756843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65383297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69365926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320249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8672111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87705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147504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91462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83725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809697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6729003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70637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86780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135301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458252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621355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36012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522481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7510600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084372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13781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624991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058227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331162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521894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875571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45587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33146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86787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725498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08118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263089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01993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483112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07641039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00109201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9421141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309749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597691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43488007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0491052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16020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0707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547161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7075764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38764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03115943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697398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797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900309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865344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512939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15264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55128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895068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5014178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1748985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686210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4924044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481978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8049072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00387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38620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91609632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765165888"/>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2653703308"/>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16712</Words>
  <Application>Microsoft Office PowerPoint</Application>
  <PresentationFormat>Widescreen</PresentationFormat>
  <Paragraphs>2153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Croydon Health Services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2026-09-02T17:18:27Z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